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29F0-92BE-4F3F-8FE3-74E3FB67B9F5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99A3E-6F02-411A-9525-EDE4633BC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29F0-92BE-4F3F-8FE3-74E3FB67B9F5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99A3E-6F02-411A-9525-EDE4633BC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29F0-92BE-4F3F-8FE3-74E3FB67B9F5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99A3E-6F02-411A-9525-EDE4633BC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29F0-92BE-4F3F-8FE3-74E3FB67B9F5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99A3E-6F02-411A-9525-EDE4633BC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29F0-92BE-4F3F-8FE3-74E3FB67B9F5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99A3E-6F02-411A-9525-EDE4633BC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29F0-92BE-4F3F-8FE3-74E3FB67B9F5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99A3E-6F02-411A-9525-EDE4633BC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29F0-92BE-4F3F-8FE3-74E3FB67B9F5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99A3E-6F02-411A-9525-EDE4633BC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29F0-92BE-4F3F-8FE3-74E3FB67B9F5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99A3E-6F02-411A-9525-EDE4633BC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29F0-92BE-4F3F-8FE3-74E3FB67B9F5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99A3E-6F02-411A-9525-EDE4633BC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29F0-92BE-4F3F-8FE3-74E3FB67B9F5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99A3E-6F02-411A-9525-EDE4633BC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29F0-92BE-4F3F-8FE3-74E3FB67B9F5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7C99A3E-6F02-411A-9525-EDE4633BCF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91A29F0-92BE-4F3F-8FE3-74E3FB67B9F5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C99A3E-6F02-411A-9525-EDE4633BCF2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84;&#1091;&#1079;&#1099;&#1082;&#1072;&#1083;&#1100;&#1085;&#1099;&#1077;%20&#1091;&#1088;&#1086;&#1082;&#1080;\&#1092;&#1086;&#1088;&#1090;&#1077;&#1087;&#1080;&#1072;&#1085;&#1085;&#1072;&#1103;%20&#1084;&#1091;&#1079;&#1099;&#1082;&#1072;%20&#1082;&#1091;&#1073;&#1072;&#1085;&#1089;&#1082;&#1080;&#1093;%20&#1082;&#1086;&#1084;&#1087;&#1086;&#1079;&#1080;&#1090;&#1086;&#1088;&#1086;&#1074;\OST_Sumerki-Kolybelnaja_Xdvarda_dlja_Bel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материал\4cbfc1d01d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807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371600"/>
            <a:ext cx="7527824" cy="5272110"/>
          </a:xfrm>
        </p:spPr>
        <p:txBody>
          <a:bodyPr>
            <a:noAutofit/>
          </a:bodyPr>
          <a:lstStyle/>
          <a:p>
            <a:pPr algn="ctr"/>
            <a:r>
              <a:rPr lang="ru-RU" sz="6600" i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Фортепианная музыка </a:t>
            </a:r>
            <a:br>
              <a:rPr lang="ru-RU" sz="6600" i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</a:br>
            <a:r>
              <a:rPr lang="ru-RU" sz="6600" i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кубанских </a:t>
            </a:r>
            <a:r>
              <a:rPr lang="ru-RU" sz="6600" i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композиторов</a:t>
            </a:r>
            <a:br>
              <a:rPr lang="ru-RU" sz="6600" i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</a:br>
            <a: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урок№23 </a:t>
            </a:r>
            <a:b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</a:br>
            <a: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9класс</a:t>
            </a:r>
            <a:b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</a:br>
            <a: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учитель </a:t>
            </a:r>
            <a:r>
              <a:rPr lang="ru-RU" sz="3200" i="1" dirty="0" err="1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кубановедения</a:t>
            </a:r>
            <a: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/>
            </a:r>
            <a:b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</a:br>
            <a: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 МБОУ СОШ №1</a:t>
            </a:r>
            <a:b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</a:br>
            <a:r>
              <a:rPr lang="ru-RU" sz="3200" i="1" dirty="0" err="1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Рыжонкова</a:t>
            </a:r>
            <a: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 М.В.</a:t>
            </a:r>
            <a:endParaRPr lang="ru-RU" sz="3200" i="1" dirty="0">
              <a:ln>
                <a:solidFill>
                  <a:srgbClr val="00206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4" name="OST_Sumerki-Kolybelnaja_Xdvarda_dlja_Bel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929586" y="642918"/>
            <a:ext cx="938218" cy="938218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материал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294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6153912"/>
          </a:xfrm>
        </p:spPr>
        <p:txBody>
          <a:bodyPr>
            <a:normAutofit/>
          </a:bodyPr>
          <a:lstStyle/>
          <a:p>
            <a:r>
              <a:rPr lang="ru-RU" b="1" dirty="0" smtClean="0">
                <a:ln>
                  <a:solidFill>
                    <a:srgbClr val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солист-пианист выступал с оркестрами  Ленинградского радио, Всесоюзного радио и Центрального телевидения, для золотого фонда которого записаны его произведения.</a:t>
            </a:r>
            <a:r>
              <a:rPr lang="ru-RU" dirty="0" smtClean="0">
                <a:solidFill>
                  <a:srgbClr val="000000"/>
                </a:solidFill>
              </a:rPr>
              <a:t/>
            </a:r>
            <a:br>
              <a:rPr lang="ru-RU" dirty="0" smtClean="0">
                <a:solidFill>
                  <a:srgbClr val="000000"/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01080" cy="551099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Написал множество джазовых этюдов и пьес для фортепиано, таких как: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1. Первая прелюдия (1963 год)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2. Фортепианный цикл «Матрёшки»</a:t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899300" cy="3541024"/>
          </a:xfrm>
        </p:spPr>
        <p:txBody>
          <a:bodyPr/>
          <a:lstStyle/>
          <a:p>
            <a:pPr algn="ctr"/>
            <a:r>
              <a:rPr lang="ru-RU" sz="7200" dirty="0" smtClean="0">
                <a:solidFill>
                  <a:srgbClr val="FF0000"/>
                </a:solidFill>
                <a:latin typeface="Segoe Script" pitchFamily="34" charset="0"/>
              </a:rPr>
              <a:t>Спасибо за внимание!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материал\878322_m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8786842" cy="635795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Игра на фортепиано – движение пальцев;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исполнение на фортепиано- движение души.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Обычно мы слышим только первое.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А.Г. Рубинштейн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материал\волченко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545522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43372" y="714356"/>
            <a:ext cx="4598866" cy="4929222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Кубанский композитор</a:t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>Волченко Василий Михайлович</a:t>
            </a:r>
            <a:endParaRPr lang="ru-RU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материал\старовеличковска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70"/>
            <a:ext cx="9100540" cy="6072230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28604"/>
            <a:ext cx="5929322" cy="6429396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r>
              <a:rPr lang="ru-RU" sz="8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Кубанский композитор Василий Михайлович Волченко родился 5 октября 1946 года</a:t>
            </a:r>
            <a:br>
              <a:rPr lang="ru-RU" sz="8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</a:br>
            <a:r>
              <a:rPr lang="ru-RU" sz="8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в станице Старовеличковской Калининского района Краснодарского края.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6215074" cy="621508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В 1969 году В. Волченко поступил в Новороссийское музыкальное училище и </a:t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>закончил его по двум специальностям: народные инструменты (баян) и теория музыки.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материал\новороссийс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8188" y="0"/>
            <a:ext cx="921218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785794"/>
            <a:ext cx="808670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Новороссийское 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Музыкальное училище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704088"/>
            <a:ext cx="8572560" cy="5725308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К наиболее значимым фортепианным сочинениям композитора относятся: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1. Токката-остинато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2. Бег жизни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3. Осень-непогода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4. Просторы русские – поэма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01080" cy="5868184"/>
          </a:xfrm>
        </p:spPr>
        <p:txBody>
          <a:bodyPr>
            <a:normAutofit fontScale="90000"/>
          </a:bodyPr>
          <a:lstStyle/>
          <a:p>
            <a:r>
              <a:rPr lang="ru-RU" sz="67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  Кеворков Виталий                              Александрович</a:t>
            </a:r>
            <a:r>
              <a:rPr lang="ru-RU" sz="67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sz="67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4400" dirty="0" smtClean="0">
                <a:solidFill>
                  <a:srgbClr val="7030A0"/>
                </a:solidFill>
              </a:rPr>
              <a:t>Виталий родился 16 ноября 1937 года в Баку, в 5 лет освоил фортепиано, а уже в 16 стал преподавать музыку в школе.</a:t>
            </a:r>
            <a:br>
              <a:rPr lang="ru-RU" sz="4400" dirty="0" smtClean="0">
                <a:solidFill>
                  <a:srgbClr val="7030A0"/>
                </a:solidFill>
              </a:rPr>
            </a:br>
            <a:r>
              <a:rPr lang="ru-RU" sz="4400" dirty="0" smtClean="0">
                <a:solidFill>
                  <a:srgbClr val="7030A0"/>
                </a:solidFill>
              </a:rPr>
              <a:t>После музыкально-педагогического факультета Краснодарского госпедучилища работал в филармониях.</a:t>
            </a:r>
            <a:endParaRPr lang="ru-RU" sz="4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ользователь\Desktop\материал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726483"/>
            <a:ext cx="8278842" cy="6131517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26" name="Picture 2" descr="C:\Users\Пользователь\Desktop\материал\kompoz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28660" y="0"/>
            <a:ext cx="5968697" cy="685800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rgbClr val="66FF66"/>
      </a:dk1>
      <a:lt1>
        <a:sysClr val="window" lastClr="FFFFFF"/>
      </a:lt1>
      <a:dk2>
        <a:srgbClr val="94F6DB"/>
      </a:dk2>
      <a:lt2>
        <a:srgbClr val="DBF5F9"/>
      </a:lt2>
      <a:accent1>
        <a:srgbClr val="CCFFCC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00B0F0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221</TotalTime>
  <Words>86</Words>
  <Application>Microsoft Office PowerPoint</Application>
  <PresentationFormat>Экран (4:3)</PresentationFormat>
  <Paragraphs>12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Фортепианная музыка  кубанских композиторов урок№23  9класс учитель кубановедения  МБОУ СОШ №1 Рыжонкова М.В.</vt:lpstr>
      <vt:lpstr>Игра на фортепиано – движение пальцев; исполнение на фортепиано- движение души. Обычно мы слышим только первое. А.Г. Рубинштейн </vt:lpstr>
      <vt:lpstr>Кубанский композитор Волченко Василий Михайлович</vt:lpstr>
      <vt:lpstr>Слайд 4</vt:lpstr>
      <vt:lpstr>В 1969 году В. Волченко поступил в Новороссийское музыкальное училище и  закончил его по двум специальностям: народные инструменты (баян) и теория музыки. </vt:lpstr>
      <vt:lpstr>Слайд 6</vt:lpstr>
      <vt:lpstr>К наиболее значимым фортепианным сочинениям композитора относятся: 1. Токката-остинато 2. Бег жизни 3. Осень-непогода 4. Просторы русские – поэма </vt:lpstr>
      <vt:lpstr>    Кеворков Виталий                              Александрович Виталий родился 16 ноября 1937 года в Баку, в 5 лет освоил фортепиано, а уже в 16 стал преподавать музыку в школе. После музыкально-педагогического факультета Краснодарского госпедучилища работал в филармониях.</vt:lpstr>
      <vt:lpstr>Слайд 9</vt:lpstr>
      <vt:lpstr>Как солист-пианист выступал с оркестрами  Ленинградского радио, Всесоюзного радио и Центрального телевидения, для золотого фонда которого записаны его произведения. </vt:lpstr>
      <vt:lpstr>Написал множество джазовых этюдов и пьес для фортепиано, таких как: 1. Первая прелюдия (1963 год) 2. Фортепианный цикл «Матрёшки» </vt:lpstr>
      <vt:lpstr>Спасибо за внимание!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Фортепианная музыка  кубанских композиторов</dc:title>
  <dc:creator>Пользователь</dc:creator>
  <cp:lastModifiedBy>User</cp:lastModifiedBy>
  <cp:revision>29</cp:revision>
  <dcterms:created xsi:type="dcterms:W3CDTF">2012-08-14T16:18:14Z</dcterms:created>
  <dcterms:modified xsi:type="dcterms:W3CDTF">2013-01-31T15:22:09Z</dcterms:modified>
</cp:coreProperties>
</file>